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325" r:id="rId5"/>
    <p:sldId id="326" r:id="rId6"/>
    <p:sldId id="340" r:id="rId7"/>
    <p:sldId id="341" r:id="rId8"/>
    <p:sldId id="342" r:id="rId9"/>
    <p:sldId id="343" r:id="rId10"/>
    <p:sldId id="344" r:id="rId11"/>
    <p:sldId id="345" r:id="rId12"/>
    <p:sldId id="364" r:id="rId13"/>
    <p:sldId id="36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66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28" r:id="rId34"/>
    <p:sldId id="332" r:id="rId35"/>
    <p:sldId id="281" r:id="rId36"/>
    <p:sldId id="33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05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a Krishna" userId="a8d88cad349345e0" providerId="LiveId" clId="{2F0DD17A-08B4-421F-AF78-D6D81406F390}"/>
    <pc:docChg chg="custSel addSld delSld modSld sldOrd">
      <pc:chgData name="Bala Krishna" userId="a8d88cad349345e0" providerId="LiveId" clId="{2F0DD17A-08B4-421F-AF78-D6D81406F390}" dt="2023-10-21T10:56:20.408" v="373" actId="20577"/>
      <pc:docMkLst>
        <pc:docMk/>
      </pc:docMkLst>
      <pc:sldChg chg="delSp add del mod">
        <pc:chgData name="Bala Krishna" userId="a8d88cad349345e0" providerId="LiveId" clId="{2F0DD17A-08B4-421F-AF78-D6D81406F390}" dt="2023-10-21T10:55:35.208" v="358" actId="2696"/>
        <pc:sldMkLst>
          <pc:docMk/>
          <pc:sldMk cId="3377161495" sldId="269"/>
        </pc:sldMkLst>
        <pc:picChg chg="del">
          <ac:chgData name="Bala Krishna" userId="a8d88cad349345e0" providerId="LiveId" clId="{2F0DD17A-08B4-421F-AF78-D6D81406F390}" dt="2023-10-21T10:32:48.969" v="146" actId="478"/>
          <ac:picMkLst>
            <pc:docMk/>
            <pc:sldMk cId="3377161495" sldId="269"/>
            <ac:picMk id="5" creationId="{74336315-067E-5014-5DDD-1022EEE1BFE3}"/>
          </ac:picMkLst>
        </pc:picChg>
      </pc:sldChg>
      <pc:sldChg chg="addSp delSp modSp add del mod">
        <pc:chgData name="Bala Krishna" userId="a8d88cad349345e0" providerId="LiveId" clId="{2F0DD17A-08B4-421F-AF78-D6D81406F390}" dt="2023-10-21T10:42:08.580" v="206" actId="2696"/>
        <pc:sldMkLst>
          <pc:docMk/>
          <pc:sldMk cId="4099097101" sldId="276"/>
        </pc:sldMkLst>
        <pc:picChg chg="add del mod">
          <ac:chgData name="Bala Krishna" userId="a8d88cad349345e0" providerId="LiveId" clId="{2F0DD17A-08B4-421F-AF78-D6D81406F390}" dt="2023-10-21T10:41:35.663" v="199" actId="478"/>
          <ac:picMkLst>
            <pc:docMk/>
            <pc:sldMk cId="4099097101" sldId="276"/>
            <ac:picMk id="2" creationId="{E622E3E3-F050-B82C-2C93-5D5570CB018A}"/>
          </ac:picMkLst>
        </pc:picChg>
        <pc:picChg chg="del">
          <ac:chgData name="Bala Krishna" userId="a8d88cad349345e0" providerId="LiveId" clId="{2F0DD17A-08B4-421F-AF78-D6D81406F390}" dt="2023-10-21T10:41:15.405" v="197" actId="478"/>
          <ac:picMkLst>
            <pc:docMk/>
            <pc:sldMk cId="4099097101" sldId="276"/>
            <ac:picMk id="5" creationId="{038671D7-A356-F566-85DB-E41BC0C98FF6}"/>
          </ac:picMkLst>
        </pc:picChg>
      </pc:sldChg>
      <pc:sldChg chg="modSp mod">
        <pc:chgData name="Bala Krishna" userId="a8d88cad349345e0" providerId="LiveId" clId="{2F0DD17A-08B4-421F-AF78-D6D81406F390}" dt="2023-10-21T10:25:35.465" v="101" actId="20577"/>
        <pc:sldMkLst>
          <pc:docMk/>
          <pc:sldMk cId="855215445" sldId="325"/>
        </pc:sldMkLst>
        <pc:spChg chg="mod">
          <ac:chgData name="Bala Krishna" userId="a8d88cad349345e0" providerId="LiveId" clId="{2F0DD17A-08B4-421F-AF78-D6D81406F390}" dt="2023-10-21T10:25:35.465" v="101" actId="20577"/>
          <ac:spMkLst>
            <pc:docMk/>
            <pc:sldMk cId="855215445" sldId="325"/>
            <ac:spMk id="2" creationId="{A1307D8B-2864-21B6-1CE1-B605F29281C5}"/>
          </ac:spMkLst>
        </pc:spChg>
        <pc:spChg chg="mod">
          <ac:chgData name="Bala Krishna" userId="a8d88cad349345e0" providerId="LiveId" clId="{2F0DD17A-08B4-421F-AF78-D6D81406F390}" dt="2023-10-21T10:25:25.370" v="77" actId="20577"/>
          <ac:spMkLst>
            <pc:docMk/>
            <pc:sldMk cId="855215445" sldId="325"/>
            <ac:spMk id="4" creationId="{305E10E9-9AB7-0642-D4C4-DDFDAB7B5B2C}"/>
          </ac:spMkLst>
        </pc:spChg>
      </pc:sldChg>
      <pc:sldChg chg="addSp delSp modSp mod">
        <pc:chgData name="Bala Krishna" userId="a8d88cad349345e0" providerId="LiveId" clId="{2F0DD17A-08B4-421F-AF78-D6D81406F390}" dt="2023-10-21T10:20:23.782" v="10" actId="478"/>
        <pc:sldMkLst>
          <pc:docMk/>
          <pc:sldMk cId="2910866480" sldId="326"/>
        </pc:sldMkLst>
        <pc:picChg chg="add mod">
          <ac:chgData name="Bala Krishna" userId="a8d88cad349345e0" providerId="LiveId" clId="{2F0DD17A-08B4-421F-AF78-D6D81406F390}" dt="2023-10-21T10:20:11.071" v="8" actId="1076"/>
          <ac:picMkLst>
            <pc:docMk/>
            <pc:sldMk cId="2910866480" sldId="326"/>
            <ac:picMk id="11" creationId="{78501F64-684E-2796-745C-E16FD36444CE}"/>
          </ac:picMkLst>
        </pc:picChg>
        <pc:picChg chg="add del mod">
          <ac:chgData name="Bala Krishna" userId="a8d88cad349345e0" providerId="LiveId" clId="{2F0DD17A-08B4-421F-AF78-D6D81406F390}" dt="2023-10-21T10:20:23.782" v="10" actId="478"/>
          <ac:picMkLst>
            <pc:docMk/>
            <pc:sldMk cId="2910866480" sldId="326"/>
            <ac:picMk id="12" creationId="{3F2574F5-399D-1827-1EE2-CB969CFBDE29}"/>
          </ac:picMkLst>
        </pc:picChg>
      </pc:sldChg>
      <pc:sldChg chg="del">
        <pc:chgData name="Bala Krishna" userId="a8d88cad349345e0" providerId="LiveId" clId="{2F0DD17A-08B4-421F-AF78-D6D81406F390}" dt="2023-10-21T10:49:27.138" v="243" actId="47"/>
        <pc:sldMkLst>
          <pc:docMk/>
          <pc:sldMk cId="2810133685" sldId="327"/>
        </pc:sldMkLst>
      </pc:sldChg>
      <pc:sldChg chg="addSp delSp modSp mod ord">
        <pc:chgData name="Bala Krishna" userId="a8d88cad349345e0" providerId="LiveId" clId="{2F0DD17A-08B4-421F-AF78-D6D81406F390}" dt="2023-10-21T10:48:26.314" v="240"/>
        <pc:sldMkLst>
          <pc:docMk/>
          <pc:sldMk cId="2924417010" sldId="328"/>
        </pc:sldMkLst>
        <pc:spChg chg="del">
          <ac:chgData name="Bala Krishna" userId="a8d88cad349345e0" providerId="LiveId" clId="{2F0DD17A-08B4-421F-AF78-D6D81406F390}" dt="2023-10-21T10:47:56.589" v="233" actId="478"/>
          <ac:spMkLst>
            <pc:docMk/>
            <pc:sldMk cId="2924417010" sldId="328"/>
            <ac:spMk id="3" creationId="{03924A06-2533-68FE-6815-A6208AD97D3D}"/>
          </ac:spMkLst>
        </pc:spChg>
        <pc:spChg chg="del">
          <ac:chgData name="Bala Krishna" userId="a8d88cad349345e0" providerId="LiveId" clId="{2F0DD17A-08B4-421F-AF78-D6D81406F390}" dt="2023-10-21T10:48:12.016" v="237" actId="478"/>
          <ac:spMkLst>
            <pc:docMk/>
            <pc:sldMk cId="2924417010" sldId="328"/>
            <ac:spMk id="4" creationId="{78D3FE44-803A-0FCA-D29B-EB40225C360F}"/>
          </ac:spMkLst>
        </pc:spChg>
        <pc:spChg chg="add del mod">
          <ac:chgData name="Bala Krishna" userId="a8d88cad349345e0" providerId="LiveId" clId="{2F0DD17A-08B4-421F-AF78-D6D81406F390}" dt="2023-10-21T10:48:02.843" v="234" actId="478"/>
          <ac:spMkLst>
            <pc:docMk/>
            <pc:sldMk cId="2924417010" sldId="328"/>
            <ac:spMk id="5" creationId="{5D3EEDB8-E694-8C25-5479-250229CC62E0}"/>
          </ac:spMkLst>
        </pc:spChg>
        <pc:spChg chg="add mod">
          <ac:chgData name="Bala Krishna" userId="a8d88cad349345e0" providerId="LiveId" clId="{2F0DD17A-08B4-421F-AF78-D6D81406F390}" dt="2023-10-21T10:48:06.879" v="236" actId="1076"/>
          <ac:spMkLst>
            <pc:docMk/>
            <pc:sldMk cId="2924417010" sldId="328"/>
            <ac:spMk id="6" creationId="{8B80DB62-8935-F5E5-56DA-EC10DF471276}"/>
          </ac:spMkLst>
        </pc:spChg>
        <pc:spChg chg="add del mod">
          <ac:chgData name="Bala Krishna" userId="a8d88cad349345e0" providerId="LiveId" clId="{2F0DD17A-08B4-421F-AF78-D6D81406F390}" dt="2023-10-21T10:48:15.280" v="238" actId="478"/>
          <ac:spMkLst>
            <pc:docMk/>
            <pc:sldMk cId="2924417010" sldId="328"/>
            <ac:spMk id="8" creationId="{AEAF7B59-4CF4-FCA0-50AC-C8734B34C965}"/>
          </ac:spMkLst>
        </pc:spChg>
      </pc:sldChg>
      <pc:sldChg chg="del">
        <pc:chgData name="Bala Krishna" userId="a8d88cad349345e0" providerId="LiveId" clId="{2F0DD17A-08B4-421F-AF78-D6D81406F390}" dt="2023-10-21T10:19:23.576" v="2" actId="47"/>
        <pc:sldMkLst>
          <pc:docMk/>
          <pc:sldMk cId="1263875044" sldId="329"/>
        </pc:sldMkLst>
      </pc:sldChg>
      <pc:sldChg chg="del">
        <pc:chgData name="Bala Krishna" userId="a8d88cad349345e0" providerId="LiveId" clId="{2F0DD17A-08B4-421F-AF78-D6D81406F390}" dt="2023-10-21T10:19:23.576" v="2" actId="47"/>
        <pc:sldMkLst>
          <pc:docMk/>
          <pc:sldMk cId="1239358510" sldId="330"/>
        </pc:sldMkLst>
      </pc:sldChg>
      <pc:sldChg chg="del">
        <pc:chgData name="Bala Krishna" userId="a8d88cad349345e0" providerId="LiveId" clId="{2F0DD17A-08B4-421F-AF78-D6D81406F390}" dt="2023-10-21T10:19:23.576" v="2" actId="47"/>
        <pc:sldMkLst>
          <pc:docMk/>
          <pc:sldMk cId="2590855744" sldId="331"/>
        </pc:sldMkLst>
      </pc:sldChg>
      <pc:sldChg chg="addSp delSp modSp mod ord">
        <pc:chgData name="Bala Krishna" userId="a8d88cad349345e0" providerId="LiveId" clId="{2F0DD17A-08B4-421F-AF78-D6D81406F390}" dt="2023-10-21T10:55:11.993" v="357" actId="20577"/>
        <pc:sldMkLst>
          <pc:docMk/>
          <pc:sldMk cId="4146645359" sldId="332"/>
        </pc:sldMkLst>
        <pc:spChg chg="add mod">
          <ac:chgData name="Bala Krishna" userId="a8d88cad349345e0" providerId="LiveId" clId="{2F0DD17A-08B4-421F-AF78-D6D81406F390}" dt="2023-10-21T10:49:44.632" v="244" actId="478"/>
          <ac:spMkLst>
            <pc:docMk/>
            <pc:sldMk cId="4146645359" sldId="332"/>
            <ac:spMk id="6" creationId="{2C06E70B-8AA3-89E1-B892-419CDD2959D9}"/>
          </ac:spMkLst>
        </pc:spChg>
        <pc:spChg chg="add mod">
          <ac:chgData name="Bala Krishna" userId="a8d88cad349345e0" providerId="LiveId" clId="{2F0DD17A-08B4-421F-AF78-D6D81406F390}" dt="2023-10-21T10:49:44.632" v="244" actId="478"/>
          <ac:spMkLst>
            <pc:docMk/>
            <pc:sldMk cId="4146645359" sldId="332"/>
            <ac:spMk id="8" creationId="{E7DC884E-B0B2-ED26-ECAE-9E20642ED40D}"/>
          </ac:spMkLst>
        </pc:spChg>
        <pc:spChg chg="mod">
          <ac:chgData name="Bala Krishna" userId="a8d88cad349345e0" providerId="LiveId" clId="{2F0DD17A-08B4-421F-AF78-D6D81406F390}" dt="2023-10-21T10:51:48.492" v="331" actId="313"/>
          <ac:spMkLst>
            <pc:docMk/>
            <pc:sldMk cId="4146645359" sldId="332"/>
            <ac:spMk id="9" creationId="{4555555B-2DC1-8FAB-836A-FF067294BAB7}"/>
          </ac:spMkLst>
        </pc:spChg>
        <pc:spChg chg="mod">
          <ac:chgData name="Bala Krishna" userId="a8d88cad349345e0" providerId="LiveId" clId="{2F0DD17A-08B4-421F-AF78-D6D81406F390}" dt="2023-10-21T10:54:38.919" v="350" actId="20577"/>
          <ac:spMkLst>
            <pc:docMk/>
            <pc:sldMk cId="4146645359" sldId="332"/>
            <ac:spMk id="10" creationId="{9231214F-3674-6AA5-28C4-945128C75152}"/>
          </ac:spMkLst>
        </pc:spChg>
        <pc:spChg chg="mod">
          <ac:chgData name="Bala Krishna" userId="a8d88cad349345e0" providerId="LiveId" clId="{2F0DD17A-08B4-421F-AF78-D6D81406F390}" dt="2023-10-21T10:55:11.993" v="357" actId="20577"/>
          <ac:spMkLst>
            <pc:docMk/>
            <pc:sldMk cId="4146645359" sldId="332"/>
            <ac:spMk id="11" creationId="{94001C92-5199-4EEF-9AD8-8F9EEF76C6F4}"/>
          </ac:spMkLst>
        </pc:spChg>
        <pc:spChg chg="mod">
          <ac:chgData name="Bala Krishna" userId="a8d88cad349345e0" providerId="LiveId" clId="{2F0DD17A-08B4-421F-AF78-D6D81406F390}" dt="2023-10-21T10:50:24.214" v="287" actId="20577"/>
          <ac:spMkLst>
            <pc:docMk/>
            <pc:sldMk cId="4146645359" sldId="332"/>
            <ac:spMk id="13" creationId="{5B78A878-C090-192A-ABA1-84C905B5183C}"/>
          </ac:spMkLst>
        </pc:spChg>
        <pc:spChg chg="mod">
          <ac:chgData name="Bala Krishna" userId="a8d88cad349345e0" providerId="LiveId" clId="{2F0DD17A-08B4-421F-AF78-D6D81406F390}" dt="2023-10-21T10:51:13.948" v="321" actId="20577"/>
          <ac:spMkLst>
            <pc:docMk/>
            <pc:sldMk cId="4146645359" sldId="332"/>
            <ac:spMk id="15" creationId="{5DEDE163-143D-DC6B-34E9-732EFB294CA9}"/>
          </ac:spMkLst>
        </pc:spChg>
        <pc:spChg chg="add mod">
          <ac:chgData name="Bala Krishna" userId="a8d88cad349345e0" providerId="LiveId" clId="{2F0DD17A-08B4-421F-AF78-D6D81406F390}" dt="2023-10-21T10:49:50.036" v="246" actId="478"/>
          <ac:spMkLst>
            <pc:docMk/>
            <pc:sldMk cId="4146645359" sldId="332"/>
            <ac:spMk id="22" creationId="{BFB87F7D-B6D7-606D-E10D-60FDFC0DC566}"/>
          </ac:spMkLst>
        </pc:spChg>
        <pc:spChg chg="add mod">
          <ac:chgData name="Bala Krishna" userId="a8d88cad349345e0" providerId="LiveId" clId="{2F0DD17A-08B4-421F-AF78-D6D81406F390}" dt="2023-10-21T10:49:53.447" v="247" actId="478"/>
          <ac:spMkLst>
            <pc:docMk/>
            <pc:sldMk cId="4146645359" sldId="332"/>
            <ac:spMk id="24" creationId="{3D4A0524-D87C-ED6B-C253-E71A3193D208}"/>
          </ac:spMkLst>
        </pc:spChg>
        <pc:picChg chg="del mod">
          <ac:chgData name="Bala Krishna" userId="a8d88cad349345e0" providerId="LiveId" clId="{2F0DD17A-08B4-421F-AF78-D6D81406F390}" dt="2023-10-21T10:49:50.036" v="246" actId="478"/>
          <ac:picMkLst>
            <pc:docMk/>
            <pc:sldMk cId="4146645359" sldId="332"/>
            <ac:picMk id="17" creationId="{9FE8A44E-4872-96D1-84CB-87AA25C1A65D}"/>
          </ac:picMkLst>
        </pc:picChg>
        <pc:picChg chg="del">
          <ac:chgData name="Bala Krishna" userId="a8d88cad349345e0" providerId="LiveId" clId="{2F0DD17A-08B4-421F-AF78-D6D81406F390}" dt="2023-10-21T10:49:44.632" v="244" actId="478"/>
          <ac:picMkLst>
            <pc:docMk/>
            <pc:sldMk cId="4146645359" sldId="332"/>
            <ac:picMk id="18" creationId="{2D82977F-BE23-77F5-BFCE-00474CDF4069}"/>
          </ac:picMkLst>
        </pc:picChg>
        <pc:picChg chg="del">
          <ac:chgData name="Bala Krishna" userId="a8d88cad349345e0" providerId="LiveId" clId="{2F0DD17A-08B4-421F-AF78-D6D81406F390}" dt="2023-10-21T10:49:44.632" v="244" actId="478"/>
          <ac:picMkLst>
            <pc:docMk/>
            <pc:sldMk cId="4146645359" sldId="332"/>
            <ac:picMk id="19" creationId="{F1995D2A-6DEB-36F1-92BE-92F53999C470}"/>
          </ac:picMkLst>
        </pc:picChg>
        <pc:picChg chg="del">
          <ac:chgData name="Bala Krishna" userId="a8d88cad349345e0" providerId="LiveId" clId="{2F0DD17A-08B4-421F-AF78-D6D81406F390}" dt="2023-10-21T10:49:53.447" v="247" actId="478"/>
          <ac:picMkLst>
            <pc:docMk/>
            <pc:sldMk cId="4146645359" sldId="332"/>
            <ac:picMk id="20" creationId="{C0F4481F-3B4F-240E-A0EB-A783661AD47C}"/>
          </ac:picMkLst>
        </pc:picChg>
      </pc:sldChg>
      <pc:sldChg chg="del">
        <pc:chgData name="Bala Krishna" userId="a8d88cad349345e0" providerId="LiveId" clId="{2F0DD17A-08B4-421F-AF78-D6D81406F390}" dt="2023-10-21T10:19:23.576" v="2" actId="47"/>
        <pc:sldMkLst>
          <pc:docMk/>
          <pc:sldMk cId="2141700674" sldId="333"/>
        </pc:sldMkLst>
      </pc:sldChg>
      <pc:sldChg chg="del">
        <pc:chgData name="Bala Krishna" userId="a8d88cad349345e0" providerId="LiveId" clId="{2F0DD17A-08B4-421F-AF78-D6D81406F390}" dt="2023-10-21T10:49:27.138" v="243" actId="47"/>
        <pc:sldMkLst>
          <pc:docMk/>
          <pc:sldMk cId="2607450225" sldId="334"/>
        </pc:sldMkLst>
      </pc:sldChg>
      <pc:sldChg chg="del">
        <pc:chgData name="Bala Krishna" userId="a8d88cad349345e0" providerId="LiveId" clId="{2F0DD17A-08B4-421F-AF78-D6D81406F390}" dt="2023-10-21T10:49:27.138" v="243" actId="47"/>
        <pc:sldMkLst>
          <pc:docMk/>
          <pc:sldMk cId="758882227" sldId="335"/>
        </pc:sldMkLst>
      </pc:sldChg>
      <pc:sldChg chg="del">
        <pc:chgData name="Bala Krishna" userId="a8d88cad349345e0" providerId="LiveId" clId="{2F0DD17A-08B4-421F-AF78-D6D81406F390}" dt="2023-10-21T10:49:27.138" v="243" actId="47"/>
        <pc:sldMkLst>
          <pc:docMk/>
          <pc:sldMk cId="2499958832" sldId="336"/>
        </pc:sldMkLst>
      </pc:sldChg>
      <pc:sldChg chg="del">
        <pc:chgData name="Bala Krishna" userId="a8d88cad349345e0" providerId="LiveId" clId="{2F0DD17A-08B4-421F-AF78-D6D81406F390}" dt="2023-10-21T10:49:27.138" v="243" actId="47"/>
        <pc:sldMkLst>
          <pc:docMk/>
          <pc:sldMk cId="394375464" sldId="337"/>
        </pc:sldMkLst>
      </pc:sldChg>
      <pc:sldChg chg="del">
        <pc:chgData name="Bala Krishna" userId="a8d88cad349345e0" providerId="LiveId" clId="{2F0DD17A-08B4-421F-AF78-D6D81406F390}" dt="2023-10-21T10:49:27.138" v="243" actId="47"/>
        <pc:sldMkLst>
          <pc:docMk/>
          <pc:sldMk cId="409420417" sldId="338"/>
        </pc:sldMkLst>
      </pc:sldChg>
      <pc:sldChg chg="modSp mod">
        <pc:chgData name="Bala Krishna" userId="a8d88cad349345e0" providerId="LiveId" clId="{2F0DD17A-08B4-421F-AF78-D6D81406F390}" dt="2023-10-21T10:56:20.408" v="373" actId="20577"/>
        <pc:sldMkLst>
          <pc:docMk/>
          <pc:sldMk cId="3334127647" sldId="339"/>
        </pc:sldMkLst>
        <pc:spChg chg="mod">
          <ac:chgData name="Bala Krishna" userId="a8d88cad349345e0" providerId="LiveId" clId="{2F0DD17A-08B4-421F-AF78-D6D81406F390}" dt="2023-10-21T10:56:20.408" v="373" actId="20577"/>
          <ac:spMkLst>
            <pc:docMk/>
            <pc:sldMk cId="3334127647" sldId="339"/>
            <ac:spMk id="27" creationId="{BB8B6963-69FE-8A03-5E86-2BF855024B00}"/>
          </ac:spMkLst>
        </pc:spChg>
      </pc:sldChg>
      <pc:sldChg chg="addSp delSp modSp add mod">
        <pc:chgData name="Bala Krishna" userId="a8d88cad349345e0" providerId="LiveId" clId="{2F0DD17A-08B4-421F-AF78-D6D81406F390}" dt="2023-10-21T10:21:39.176" v="19" actId="1076"/>
        <pc:sldMkLst>
          <pc:docMk/>
          <pc:sldMk cId="1622928471" sldId="340"/>
        </pc:sldMkLst>
        <pc:picChg chg="add mod">
          <ac:chgData name="Bala Krishna" userId="a8d88cad349345e0" providerId="LiveId" clId="{2F0DD17A-08B4-421F-AF78-D6D81406F390}" dt="2023-10-21T10:21:39.176" v="19" actId="1076"/>
          <ac:picMkLst>
            <pc:docMk/>
            <pc:sldMk cId="1622928471" sldId="340"/>
            <ac:picMk id="3" creationId="{91415AD2-4C8E-D6BC-D349-CC27CE1AFD22}"/>
          </ac:picMkLst>
        </pc:picChg>
        <pc:picChg chg="del">
          <ac:chgData name="Bala Krishna" userId="a8d88cad349345e0" providerId="LiveId" clId="{2F0DD17A-08B4-421F-AF78-D6D81406F390}" dt="2023-10-21T10:20:30.490" v="12" actId="478"/>
          <ac:picMkLst>
            <pc:docMk/>
            <pc:sldMk cId="1622928471" sldId="340"/>
            <ac:picMk id="11" creationId="{78501F64-684E-2796-745C-E16FD36444CE}"/>
          </ac:picMkLst>
        </pc:picChg>
      </pc:sldChg>
      <pc:sldChg chg="addSp delSp modSp add mod">
        <pc:chgData name="Bala Krishna" userId="a8d88cad349345e0" providerId="LiveId" clId="{2F0DD17A-08B4-421F-AF78-D6D81406F390}" dt="2023-10-21T10:22:51.834" v="24" actId="1076"/>
        <pc:sldMkLst>
          <pc:docMk/>
          <pc:sldMk cId="1700655610" sldId="341"/>
        </pc:sldMkLst>
        <pc:picChg chg="del">
          <ac:chgData name="Bala Krishna" userId="a8d88cad349345e0" providerId="LiveId" clId="{2F0DD17A-08B4-421F-AF78-D6D81406F390}" dt="2023-10-21T10:22:29.703" v="21" actId="478"/>
          <ac:picMkLst>
            <pc:docMk/>
            <pc:sldMk cId="1700655610" sldId="341"/>
            <ac:picMk id="3" creationId="{91415AD2-4C8E-D6BC-D349-CC27CE1AFD22}"/>
          </ac:picMkLst>
        </pc:picChg>
        <pc:picChg chg="add mod">
          <ac:chgData name="Bala Krishna" userId="a8d88cad349345e0" providerId="LiveId" clId="{2F0DD17A-08B4-421F-AF78-D6D81406F390}" dt="2023-10-21T10:22:51.834" v="24" actId="1076"/>
          <ac:picMkLst>
            <pc:docMk/>
            <pc:sldMk cId="1700655610" sldId="341"/>
            <ac:picMk id="6" creationId="{C402FC75-104C-6AA6-A6E6-3556F5C436DA}"/>
          </ac:picMkLst>
        </pc:picChg>
      </pc:sldChg>
      <pc:sldChg chg="addSp delSp modSp add mod">
        <pc:chgData name="Bala Krishna" userId="a8d88cad349345e0" providerId="LiveId" clId="{2F0DD17A-08B4-421F-AF78-D6D81406F390}" dt="2023-10-21T10:23:28.767" v="29" actId="1076"/>
        <pc:sldMkLst>
          <pc:docMk/>
          <pc:sldMk cId="2544042909" sldId="342"/>
        </pc:sldMkLst>
        <pc:picChg chg="add mod">
          <ac:chgData name="Bala Krishna" userId="a8d88cad349345e0" providerId="LiveId" clId="{2F0DD17A-08B4-421F-AF78-D6D81406F390}" dt="2023-10-21T10:23:28.767" v="29" actId="1076"/>
          <ac:picMkLst>
            <pc:docMk/>
            <pc:sldMk cId="2544042909" sldId="342"/>
            <ac:picMk id="3" creationId="{26C9D6FC-2FA9-BE93-9754-7472BC3717CB}"/>
          </ac:picMkLst>
        </pc:picChg>
        <pc:picChg chg="del">
          <ac:chgData name="Bala Krishna" userId="a8d88cad349345e0" providerId="LiveId" clId="{2F0DD17A-08B4-421F-AF78-D6D81406F390}" dt="2023-10-21T10:23:03.645" v="26" actId="478"/>
          <ac:picMkLst>
            <pc:docMk/>
            <pc:sldMk cId="2544042909" sldId="342"/>
            <ac:picMk id="6" creationId="{C402FC75-104C-6AA6-A6E6-3556F5C436DA}"/>
          </ac:picMkLst>
        </pc:picChg>
      </pc:sldChg>
      <pc:sldChg chg="addSp delSp modSp add mod">
        <pc:chgData name="Bala Krishna" userId="a8d88cad349345e0" providerId="LiveId" clId="{2F0DD17A-08B4-421F-AF78-D6D81406F390}" dt="2023-10-21T10:24:15.255" v="35" actId="1076"/>
        <pc:sldMkLst>
          <pc:docMk/>
          <pc:sldMk cId="1945952137" sldId="343"/>
        </pc:sldMkLst>
        <pc:picChg chg="del">
          <ac:chgData name="Bala Krishna" userId="a8d88cad349345e0" providerId="LiveId" clId="{2F0DD17A-08B4-421F-AF78-D6D81406F390}" dt="2023-10-21T10:23:36.660" v="31" actId="478"/>
          <ac:picMkLst>
            <pc:docMk/>
            <pc:sldMk cId="1945952137" sldId="343"/>
            <ac:picMk id="3" creationId="{26C9D6FC-2FA9-BE93-9754-7472BC3717CB}"/>
          </ac:picMkLst>
        </pc:picChg>
        <pc:picChg chg="add mod">
          <ac:chgData name="Bala Krishna" userId="a8d88cad349345e0" providerId="LiveId" clId="{2F0DD17A-08B4-421F-AF78-D6D81406F390}" dt="2023-10-21T10:24:15.255" v="35" actId="1076"/>
          <ac:picMkLst>
            <pc:docMk/>
            <pc:sldMk cId="1945952137" sldId="343"/>
            <ac:picMk id="6" creationId="{296E8621-AC55-6683-509F-190BA903D5FD}"/>
          </ac:picMkLst>
        </pc:picChg>
      </pc:sldChg>
      <pc:sldChg chg="addSp delSp modSp add mod">
        <pc:chgData name="Bala Krishna" userId="a8d88cad349345e0" providerId="LiveId" clId="{2F0DD17A-08B4-421F-AF78-D6D81406F390}" dt="2023-10-21T10:24:57.544" v="39" actId="1076"/>
        <pc:sldMkLst>
          <pc:docMk/>
          <pc:sldMk cId="1867997785" sldId="344"/>
        </pc:sldMkLst>
        <pc:picChg chg="add mod">
          <ac:chgData name="Bala Krishna" userId="a8d88cad349345e0" providerId="LiveId" clId="{2F0DD17A-08B4-421F-AF78-D6D81406F390}" dt="2023-10-21T10:24:57.544" v="39" actId="1076"/>
          <ac:picMkLst>
            <pc:docMk/>
            <pc:sldMk cId="1867997785" sldId="344"/>
            <ac:picMk id="3" creationId="{A73F2260-97CB-71F1-731F-B15BF8B2945B}"/>
          </ac:picMkLst>
        </pc:picChg>
        <pc:picChg chg="del">
          <ac:chgData name="Bala Krishna" userId="a8d88cad349345e0" providerId="LiveId" clId="{2F0DD17A-08B4-421F-AF78-D6D81406F390}" dt="2023-10-21T10:24:29.274" v="37" actId="478"/>
          <ac:picMkLst>
            <pc:docMk/>
            <pc:sldMk cId="1867997785" sldId="344"/>
            <ac:picMk id="6" creationId="{296E8621-AC55-6683-509F-190BA903D5FD}"/>
          </ac:picMkLst>
        </pc:picChg>
      </pc:sldChg>
      <pc:sldChg chg="addSp delSp modSp add mod">
        <pc:chgData name="Bala Krishna" userId="a8d88cad349345e0" providerId="LiveId" clId="{2F0DD17A-08B4-421F-AF78-D6D81406F390}" dt="2023-10-21T10:26:07.250" v="104" actId="1076"/>
        <pc:sldMkLst>
          <pc:docMk/>
          <pc:sldMk cId="1514891700" sldId="345"/>
        </pc:sldMkLst>
        <pc:picChg chg="del">
          <ac:chgData name="Bala Krishna" userId="a8d88cad349345e0" providerId="LiveId" clId="{2F0DD17A-08B4-421F-AF78-D6D81406F390}" dt="2023-10-21T10:25:07.371" v="41" actId="478"/>
          <ac:picMkLst>
            <pc:docMk/>
            <pc:sldMk cId="1514891700" sldId="345"/>
            <ac:picMk id="3" creationId="{A73F2260-97CB-71F1-731F-B15BF8B2945B}"/>
          </ac:picMkLst>
        </pc:picChg>
        <pc:picChg chg="add mod">
          <ac:chgData name="Bala Krishna" userId="a8d88cad349345e0" providerId="LiveId" clId="{2F0DD17A-08B4-421F-AF78-D6D81406F390}" dt="2023-10-21T10:26:07.250" v="104" actId="1076"/>
          <ac:picMkLst>
            <pc:docMk/>
            <pc:sldMk cId="1514891700" sldId="345"/>
            <ac:picMk id="6" creationId="{1C99C9EF-10F7-5989-7CCD-847ECF098B3D}"/>
          </ac:picMkLst>
        </pc:picChg>
      </pc:sldChg>
      <pc:sldChg chg="addSp delSp modSp add mod">
        <pc:chgData name="Bala Krishna" userId="a8d88cad349345e0" providerId="LiveId" clId="{2F0DD17A-08B4-421F-AF78-D6D81406F390}" dt="2023-10-21T10:26:54.952" v="109" actId="1076"/>
        <pc:sldMkLst>
          <pc:docMk/>
          <pc:sldMk cId="3622863096" sldId="346"/>
        </pc:sldMkLst>
        <pc:picChg chg="add mod">
          <ac:chgData name="Bala Krishna" userId="a8d88cad349345e0" providerId="LiveId" clId="{2F0DD17A-08B4-421F-AF78-D6D81406F390}" dt="2023-10-21T10:26:54.952" v="109" actId="1076"/>
          <ac:picMkLst>
            <pc:docMk/>
            <pc:sldMk cId="3622863096" sldId="346"/>
            <ac:picMk id="3" creationId="{30089D9B-6DEE-663A-BF4E-A47B5CDA33A8}"/>
          </ac:picMkLst>
        </pc:picChg>
        <pc:picChg chg="del">
          <ac:chgData name="Bala Krishna" userId="a8d88cad349345e0" providerId="LiveId" clId="{2F0DD17A-08B4-421F-AF78-D6D81406F390}" dt="2023-10-21T10:26:43.382" v="106" actId="478"/>
          <ac:picMkLst>
            <pc:docMk/>
            <pc:sldMk cId="3622863096" sldId="346"/>
            <ac:picMk id="6" creationId="{1C99C9EF-10F7-5989-7CCD-847ECF098B3D}"/>
          </ac:picMkLst>
        </pc:picChg>
      </pc:sldChg>
      <pc:sldChg chg="addSp delSp modSp add mod">
        <pc:chgData name="Bala Krishna" userId="a8d88cad349345e0" providerId="LiveId" clId="{2F0DD17A-08B4-421F-AF78-D6D81406F390}" dt="2023-10-21T10:29:39.481" v="117" actId="1076"/>
        <pc:sldMkLst>
          <pc:docMk/>
          <pc:sldMk cId="231042638" sldId="347"/>
        </pc:sldMkLst>
        <pc:picChg chg="del">
          <ac:chgData name="Bala Krishna" userId="a8d88cad349345e0" providerId="LiveId" clId="{2F0DD17A-08B4-421F-AF78-D6D81406F390}" dt="2023-10-21T10:27:03.599" v="111" actId="478"/>
          <ac:picMkLst>
            <pc:docMk/>
            <pc:sldMk cId="231042638" sldId="347"/>
            <ac:picMk id="3" creationId="{30089D9B-6DEE-663A-BF4E-A47B5CDA33A8}"/>
          </ac:picMkLst>
        </pc:picChg>
        <pc:picChg chg="add mod">
          <ac:chgData name="Bala Krishna" userId="a8d88cad349345e0" providerId="LiveId" clId="{2F0DD17A-08B4-421F-AF78-D6D81406F390}" dt="2023-10-21T10:29:39.481" v="117" actId="1076"/>
          <ac:picMkLst>
            <pc:docMk/>
            <pc:sldMk cId="231042638" sldId="347"/>
            <ac:picMk id="6" creationId="{E11733D5-DA26-9408-F255-8907C2910824}"/>
          </ac:picMkLst>
        </pc:picChg>
      </pc:sldChg>
      <pc:sldChg chg="addSp delSp modSp add mod">
        <pc:chgData name="Bala Krishna" userId="a8d88cad349345e0" providerId="LiveId" clId="{2F0DD17A-08B4-421F-AF78-D6D81406F390}" dt="2023-10-21T10:30:27.435" v="124" actId="1076"/>
        <pc:sldMkLst>
          <pc:docMk/>
          <pc:sldMk cId="2635361669" sldId="348"/>
        </pc:sldMkLst>
        <pc:picChg chg="add mod">
          <ac:chgData name="Bala Krishna" userId="a8d88cad349345e0" providerId="LiveId" clId="{2F0DD17A-08B4-421F-AF78-D6D81406F390}" dt="2023-10-21T10:30:27.435" v="124" actId="1076"/>
          <ac:picMkLst>
            <pc:docMk/>
            <pc:sldMk cId="2635361669" sldId="348"/>
            <ac:picMk id="3" creationId="{F41708C3-BB93-75BD-5C9F-CBF528CC142C}"/>
          </ac:picMkLst>
        </pc:picChg>
        <pc:picChg chg="del">
          <ac:chgData name="Bala Krishna" userId="a8d88cad349345e0" providerId="LiveId" clId="{2F0DD17A-08B4-421F-AF78-D6D81406F390}" dt="2023-10-21T10:29:54.302" v="119" actId="478"/>
          <ac:picMkLst>
            <pc:docMk/>
            <pc:sldMk cId="2635361669" sldId="348"/>
            <ac:picMk id="6" creationId="{E11733D5-DA26-9408-F255-8907C2910824}"/>
          </ac:picMkLst>
        </pc:picChg>
      </pc:sldChg>
      <pc:sldChg chg="addSp delSp modSp add mod">
        <pc:chgData name="Bala Krishna" userId="a8d88cad349345e0" providerId="LiveId" clId="{2F0DD17A-08B4-421F-AF78-D6D81406F390}" dt="2023-10-21T10:30:59.266" v="129" actId="1076"/>
        <pc:sldMkLst>
          <pc:docMk/>
          <pc:sldMk cId="2850119772" sldId="349"/>
        </pc:sldMkLst>
        <pc:picChg chg="del">
          <ac:chgData name="Bala Krishna" userId="a8d88cad349345e0" providerId="LiveId" clId="{2F0DD17A-08B4-421F-AF78-D6D81406F390}" dt="2023-10-21T10:30:35.373" v="126" actId="478"/>
          <ac:picMkLst>
            <pc:docMk/>
            <pc:sldMk cId="2850119772" sldId="349"/>
            <ac:picMk id="3" creationId="{F41708C3-BB93-75BD-5C9F-CBF528CC142C}"/>
          </ac:picMkLst>
        </pc:picChg>
        <pc:picChg chg="add mod">
          <ac:chgData name="Bala Krishna" userId="a8d88cad349345e0" providerId="LiveId" clId="{2F0DD17A-08B4-421F-AF78-D6D81406F390}" dt="2023-10-21T10:30:59.266" v="129" actId="1076"/>
          <ac:picMkLst>
            <pc:docMk/>
            <pc:sldMk cId="2850119772" sldId="349"/>
            <ac:picMk id="6" creationId="{4A101BC3-D82E-8426-953A-216E35D316B7}"/>
          </ac:picMkLst>
        </pc:picChg>
      </pc:sldChg>
      <pc:sldChg chg="addSp delSp modSp add mod">
        <pc:chgData name="Bala Krishna" userId="a8d88cad349345e0" providerId="LiveId" clId="{2F0DD17A-08B4-421F-AF78-D6D81406F390}" dt="2023-10-21T10:31:31.101" v="135" actId="1076"/>
        <pc:sldMkLst>
          <pc:docMk/>
          <pc:sldMk cId="2943712840" sldId="350"/>
        </pc:sldMkLst>
        <pc:picChg chg="add mod">
          <ac:chgData name="Bala Krishna" userId="a8d88cad349345e0" providerId="LiveId" clId="{2F0DD17A-08B4-421F-AF78-D6D81406F390}" dt="2023-10-21T10:31:31.101" v="135" actId="1076"/>
          <ac:picMkLst>
            <pc:docMk/>
            <pc:sldMk cId="2943712840" sldId="350"/>
            <ac:picMk id="3" creationId="{FE062601-F3B4-F59F-A1A3-2D5FE2F1487B}"/>
          </ac:picMkLst>
        </pc:picChg>
        <pc:picChg chg="del">
          <ac:chgData name="Bala Krishna" userId="a8d88cad349345e0" providerId="LiveId" clId="{2F0DD17A-08B4-421F-AF78-D6D81406F390}" dt="2023-10-21T10:31:07.592" v="131" actId="478"/>
          <ac:picMkLst>
            <pc:docMk/>
            <pc:sldMk cId="2943712840" sldId="350"/>
            <ac:picMk id="6" creationId="{4A101BC3-D82E-8426-953A-216E35D316B7}"/>
          </ac:picMkLst>
        </pc:picChg>
      </pc:sldChg>
      <pc:sldChg chg="addSp delSp modSp add mod">
        <pc:chgData name="Bala Krishna" userId="a8d88cad349345e0" providerId="LiveId" clId="{2F0DD17A-08B4-421F-AF78-D6D81406F390}" dt="2023-10-21T10:32:13.457" v="142" actId="1076"/>
        <pc:sldMkLst>
          <pc:docMk/>
          <pc:sldMk cId="1345440505" sldId="351"/>
        </pc:sldMkLst>
        <pc:picChg chg="del">
          <ac:chgData name="Bala Krishna" userId="a8d88cad349345e0" providerId="LiveId" clId="{2F0DD17A-08B4-421F-AF78-D6D81406F390}" dt="2023-10-21T10:31:42.903" v="137" actId="478"/>
          <ac:picMkLst>
            <pc:docMk/>
            <pc:sldMk cId="1345440505" sldId="351"/>
            <ac:picMk id="3" creationId="{FE062601-F3B4-F59F-A1A3-2D5FE2F1487B}"/>
          </ac:picMkLst>
        </pc:picChg>
        <pc:picChg chg="add mod">
          <ac:chgData name="Bala Krishna" userId="a8d88cad349345e0" providerId="LiveId" clId="{2F0DD17A-08B4-421F-AF78-D6D81406F390}" dt="2023-10-21T10:32:13.457" v="142" actId="1076"/>
          <ac:picMkLst>
            <pc:docMk/>
            <pc:sldMk cId="1345440505" sldId="351"/>
            <ac:picMk id="6" creationId="{C389B361-9BAD-966B-85C5-F9F8CE87B35A}"/>
          </ac:picMkLst>
        </pc:picChg>
      </pc:sldChg>
      <pc:sldChg chg="addSp delSp modSp add mod">
        <pc:chgData name="Bala Krishna" userId="a8d88cad349345e0" providerId="LiveId" clId="{2F0DD17A-08B4-421F-AF78-D6D81406F390}" dt="2023-10-21T10:33:41.072" v="155" actId="1076"/>
        <pc:sldMkLst>
          <pc:docMk/>
          <pc:sldMk cId="1530544924" sldId="352"/>
        </pc:sldMkLst>
        <pc:picChg chg="add mod">
          <ac:chgData name="Bala Krishna" userId="a8d88cad349345e0" providerId="LiveId" clId="{2F0DD17A-08B4-421F-AF78-D6D81406F390}" dt="2023-10-21T10:33:41.072" v="155" actId="1076"/>
          <ac:picMkLst>
            <pc:docMk/>
            <pc:sldMk cId="1530544924" sldId="352"/>
            <ac:picMk id="3" creationId="{C78E9CB4-9658-B3EF-A6A8-58E22FA49E26}"/>
          </ac:picMkLst>
        </pc:picChg>
        <pc:picChg chg="del">
          <ac:chgData name="Bala Krishna" userId="a8d88cad349345e0" providerId="LiveId" clId="{2F0DD17A-08B4-421F-AF78-D6D81406F390}" dt="2023-10-21T10:32:26.240" v="144" actId="478"/>
          <ac:picMkLst>
            <pc:docMk/>
            <pc:sldMk cId="1530544924" sldId="352"/>
            <ac:picMk id="6" creationId="{C389B361-9BAD-966B-85C5-F9F8CE87B35A}"/>
          </ac:picMkLst>
        </pc:picChg>
      </pc:sldChg>
      <pc:sldChg chg="addSp delSp modSp add mod">
        <pc:chgData name="Bala Krishna" userId="a8d88cad349345e0" providerId="LiveId" clId="{2F0DD17A-08B4-421F-AF78-D6D81406F390}" dt="2023-10-21T10:34:24.320" v="160" actId="1076"/>
        <pc:sldMkLst>
          <pc:docMk/>
          <pc:sldMk cId="1394307678" sldId="353"/>
        </pc:sldMkLst>
        <pc:picChg chg="del">
          <ac:chgData name="Bala Krishna" userId="a8d88cad349345e0" providerId="LiveId" clId="{2F0DD17A-08B4-421F-AF78-D6D81406F390}" dt="2023-10-21T10:33:53.815" v="157" actId="478"/>
          <ac:picMkLst>
            <pc:docMk/>
            <pc:sldMk cId="1394307678" sldId="353"/>
            <ac:picMk id="3" creationId="{C78E9CB4-9658-B3EF-A6A8-58E22FA49E26}"/>
          </ac:picMkLst>
        </pc:picChg>
        <pc:picChg chg="add mod">
          <ac:chgData name="Bala Krishna" userId="a8d88cad349345e0" providerId="LiveId" clId="{2F0DD17A-08B4-421F-AF78-D6D81406F390}" dt="2023-10-21T10:34:24.320" v="160" actId="1076"/>
          <ac:picMkLst>
            <pc:docMk/>
            <pc:sldMk cId="1394307678" sldId="353"/>
            <ac:picMk id="6" creationId="{5B156326-121E-EB2C-3792-08ADBB9695AC}"/>
          </ac:picMkLst>
        </pc:picChg>
      </pc:sldChg>
      <pc:sldChg chg="delSp add del mod">
        <pc:chgData name="Bala Krishna" userId="a8d88cad349345e0" providerId="LiveId" clId="{2F0DD17A-08B4-421F-AF78-D6D81406F390}" dt="2023-10-21T10:33:08.951" v="151" actId="2696"/>
        <pc:sldMkLst>
          <pc:docMk/>
          <pc:sldMk cId="2385072850" sldId="353"/>
        </pc:sldMkLst>
        <pc:picChg chg="del">
          <ac:chgData name="Bala Krishna" userId="a8d88cad349345e0" providerId="LiveId" clId="{2F0DD17A-08B4-421F-AF78-D6D81406F390}" dt="2023-10-21T10:32:55.997" v="148" actId="478"/>
          <ac:picMkLst>
            <pc:docMk/>
            <pc:sldMk cId="2385072850" sldId="353"/>
            <ac:picMk id="5" creationId="{74336315-067E-5014-5DDD-1022EEE1BFE3}"/>
          </ac:picMkLst>
        </pc:picChg>
      </pc:sldChg>
      <pc:sldChg chg="add del">
        <pc:chgData name="Bala Krishna" userId="a8d88cad349345e0" providerId="LiveId" clId="{2F0DD17A-08B4-421F-AF78-D6D81406F390}" dt="2023-10-21T10:33:04.895" v="150" actId="2696"/>
        <pc:sldMkLst>
          <pc:docMk/>
          <pc:sldMk cId="676936601" sldId="354"/>
        </pc:sldMkLst>
      </pc:sldChg>
      <pc:sldChg chg="addSp delSp modSp add mod">
        <pc:chgData name="Bala Krishna" userId="a8d88cad349345e0" providerId="LiveId" clId="{2F0DD17A-08B4-421F-AF78-D6D81406F390}" dt="2023-10-21T10:36:38.993" v="168" actId="1076"/>
        <pc:sldMkLst>
          <pc:docMk/>
          <pc:sldMk cId="3715720528" sldId="354"/>
        </pc:sldMkLst>
        <pc:picChg chg="add mod">
          <ac:chgData name="Bala Krishna" userId="a8d88cad349345e0" providerId="LiveId" clId="{2F0DD17A-08B4-421F-AF78-D6D81406F390}" dt="2023-10-21T10:36:38.993" v="168" actId="1076"/>
          <ac:picMkLst>
            <pc:docMk/>
            <pc:sldMk cId="3715720528" sldId="354"/>
            <ac:picMk id="3" creationId="{B4F32BB8-F5A6-2725-2D8B-E7125CD36661}"/>
          </ac:picMkLst>
        </pc:picChg>
        <pc:picChg chg="del">
          <ac:chgData name="Bala Krishna" userId="a8d88cad349345e0" providerId="LiveId" clId="{2F0DD17A-08B4-421F-AF78-D6D81406F390}" dt="2023-10-21T10:36:14.259" v="162" actId="478"/>
          <ac:picMkLst>
            <pc:docMk/>
            <pc:sldMk cId="3715720528" sldId="354"/>
            <ac:picMk id="6" creationId="{5B156326-121E-EB2C-3792-08ADBB9695AC}"/>
          </ac:picMkLst>
        </pc:picChg>
      </pc:sldChg>
      <pc:sldChg chg="addSp modSp add mod">
        <pc:chgData name="Bala Krishna" userId="a8d88cad349345e0" providerId="LiveId" clId="{2F0DD17A-08B4-421F-AF78-D6D81406F390}" dt="2023-10-21T10:38:21.954" v="179" actId="1076"/>
        <pc:sldMkLst>
          <pc:docMk/>
          <pc:sldMk cId="3365757151" sldId="355"/>
        </pc:sldMkLst>
        <pc:picChg chg="add mod">
          <ac:chgData name="Bala Krishna" userId="a8d88cad349345e0" providerId="LiveId" clId="{2F0DD17A-08B4-421F-AF78-D6D81406F390}" dt="2023-10-21T10:38:21.954" v="179" actId="1076"/>
          <ac:picMkLst>
            <pc:docMk/>
            <pc:sldMk cId="3365757151" sldId="355"/>
            <ac:picMk id="3" creationId="{E0D8CEDB-270D-0797-118F-BC60B2291B7A}"/>
          </ac:picMkLst>
        </pc:picChg>
      </pc:sldChg>
      <pc:sldChg chg="addSp modSp add mod">
        <pc:chgData name="Bala Krishna" userId="a8d88cad349345e0" providerId="LiveId" clId="{2F0DD17A-08B4-421F-AF78-D6D81406F390}" dt="2023-10-21T10:39:37.596" v="183" actId="1076"/>
        <pc:sldMkLst>
          <pc:docMk/>
          <pc:sldMk cId="80740298" sldId="356"/>
        </pc:sldMkLst>
        <pc:picChg chg="add mod">
          <ac:chgData name="Bala Krishna" userId="a8d88cad349345e0" providerId="LiveId" clId="{2F0DD17A-08B4-421F-AF78-D6D81406F390}" dt="2023-10-21T10:39:37.596" v="183" actId="1076"/>
          <ac:picMkLst>
            <pc:docMk/>
            <pc:sldMk cId="80740298" sldId="356"/>
            <ac:picMk id="3" creationId="{BC36DD48-A1A5-51B1-5286-5ADFD8B7D41B}"/>
          </ac:picMkLst>
        </pc:picChg>
      </pc:sldChg>
      <pc:sldChg chg="addSp delSp modSp add mod">
        <pc:chgData name="Bala Krishna" userId="a8d88cad349345e0" providerId="LiveId" clId="{2F0DD17A-08B4-421F-AF78-D6D81406F390}" dt="2023-10-21T10:40:08.067" v="187" actId="1076"/>
        <pc:sldMkLst>
          <pc:docMk/>
          <pc:sldMk cId="2139175476" sldId="357"/>
        </pc:sldMkLst>
        <pc:picChg chg="del">
          <ac:chgData name="Bala Krishna" userId="a8d88cad349345e0" providerId="LiveId" clId="{2F0DD17A-08B4-421F-AF78-D6D81406F390}" dt="2023-10-21T10:39:43.079" v="185" actId="478"/>
          <ac:picMkLst>
            <pc:docMk/>
            <pc:sldMk cId="2139175476" sldId="357"/>
            <ac:picMk id="3" creationId="{BC36DD48-A1A5-51B1-5286-5ADFD8B7D41B}"/>
          </ac:picMkLst>
        </pc:picChg>
        <pc:picChg chg="add mod">
          <ac:chgData name="Bala Krishna" userId="a8d88cad349345e0" providerId="LiveId" clId="{2F0DD17A-08B4-421F-AF78-D6D81406F390}" dt="2023-10-21T10:40:08.067" v="187" actId="1076"/>
          <ac:picMkLst>
            <pc:docMk/>
            <pc:sldMk cId="2139175476" sldId="357"/>
            <ac:picMk id="6" creationId="{D8E245D5-81E6-F6E3-1E9B-6E52DF2FF5A0}"/>
          </ac:picMkLst>
        </pc:picChg>
      </pc:sldChg>
      <pc:sldChg chg="addSp delSp modSp add mod">
        <pc:chgData name="Bala Krishna" userId="a8d88cad349345e0" providerId="LiveId" clId="{2F0DD17A-08B4-421F-AF78-D6D81406F390}" dt="2023-10-21T10:40:38.659" v="193" actId="1076"/>
        <pc:sldMkLst>
          <pc:docMk/>
          <pc:sldMk cId="2644075506" sldId="358"/>
        </pc:sldMkLst>
        <pc:picChg chg="add mod">
          <ac:chgData name="Bala Krishna" userId="a8d88cad349345e0" providerId="LiveId" clId="{2F0DD17A-08B4-421F-AF78-D6D81406F390}" dt="2023-10-21T10:40:38.659" v="193" actId="1076"/>
          <ac:picMkLst>
            <pc:docMk/>
            <pc:sldMk cId="2644075506" sldId="358"/>
            <ac:picMk id="3" creationId="{EB9C3C36-9345-3904-91A6-7211D2CDC5E7}"/>
          </ac:picMkLst>
        </pc:picChg>
        <pc:picChg chg="del mod">
          <ac:chgData name="Bala Krishna" userId="a8d88cad349345e0" providerId="LiveId" clId="{2F0DD17A-08B4-421F-AF78-D6D81406F390}" dt="2023-10-21T10:40:17.034" v="190" actId="478"/>
          <ac:picMkLst>
            <pc:docMk/>
            <pc:sldMk cId="2644075506" sldId="358"/>
            <ac:picMk id="6" creationId="{D8E245D5-81E6-F6E3-1E9B-6E52DF2FF5A0}"/>
          </ac:picMkLst>
        </pc:picChg>
      </pc:sldChg>
      <pc:sldChg chg="addSp delSp modSp add mod">
        <pc:chgData name="Bala Krishna" userId="a8d88cad349345e0" providerId="LiveId" clId="{2F0DD17A-08B4-421F-AF78-D6D81406F390}" dt="2023-10-21T10:41:56.505" v="203" actId="1076"/>
        <pc:sldMkLst>
          <pc:docMk/>
          <pc:sldMk cId="3805917522" sldId="359"/>
        </pc:sldMkLst>
        <pc:picChg chg="del">
          <ac:chgData name="Bala Krishna" userId="a8d88cad349345e0" providerId="LiveId" clId="{2F0DD17A-08B4-421F-AF78-D6D81406F390}" dt="2023-10-21T10:40:46.606" v="195" actId="478"/>
          <ac:picMkLst>
            <pc:docMk/>
            <pc:sldMk cId="3805917522" sldId="359"/>
            <ac:picMk id="3" creationId="{EB9C3C36-9345-3904-91A6-7211D2CDC5E7}"/>
          </ac:picMkLst>
        </pc:picChg>
        <pc:picChg chg="add mod">
          <ac:chgData name="Bala Krishna" userId="a8d88cad349345e0" providerId="LiveId" clId="{2F0DD17A-08B4-421F-AF78-D6D81406F390}" dt="2023-10-21T10:41:56.505" v="203" actId="1076"/>
          <ac:picMkLst>
            <pc:docMk/>
            <pc:sldMk cId="3805917522" sldId="359"/>
            <ac:picMk id="6" creationId="{F4849AB6-634F-E163-5CFA-62358E05E573}"/>
          </ac:picMkLst>
        </pc:picChg>
      </pc:sldChg>
      <pc:sldChg chg="addSp delSp modSp add mod">
        <pc:chgData name="Bala Krishna" userId="a8d88cad349345e0" providerId="LiveId" clId="{2F0DD17A-08B4-421F-AF78-D6D81406F390}" dt="2023-10-21T10:42:36.792" v="211" actId="1076"/>
        <pc:sldMkLst>
          <pc:docMk/>
          <pc:sldMk cId="2625025396" sldId="360"/>
        </pc:sldMkLst>
        <pc:picChg chg="add mod">
          <ac:chgData name="Bala Krishna" userId="a8d88cad349345e0" providerId="LiveId" clId="{2F0DD17A-08B4-421F-AF78-D6D81406F390}" dt="2023-10-21T10:42:36.792" v="211" actId="1076"/>
          <ac:picMkLst>
            <pc:docMk/>
            <pc:sldMk cId="2625025396" sldId="360"/>
            <ac:picMk id="3" creationId="{56D247C2-0682-CF2D-535F-9AEC0306EB03}"/>
          </ac:picMkLst>
        </pc:picChg>
        <pc:picChg chg="del">
          <ac:chgData name="Bala Krishna" userId="a8d88cad349345e0" providerId="LiveId" clId="{2F0DD17A-08B4-421F-AF78-D6D81406F390}" dt="2023-10-21T10:42:18.677" v="208" actId="478"/>
          <ac:picMkLst>
            <pc:docMk/>
            <pc:sldMk cId="2625025396" sldId="360"/>
            <ac:picMk id="6" creationId="{F4849AB6-634F-E163-5CFA-62358E05E573}"/>
          </ac:picMkLst>
        </pc:picChg>
      </pc:sldChg>
      <pc:sldChg chg="add del">
        <pc:chgData name="Bala Krishna" userId="a8d88cad349345e0" providerId="LiveId" clId="{2F0DD17A-08B4-421F-AF78-D6D81406F390}" dt="2023-10-21T10:42:06.360" v="205" actId="2696"/>
        <pc:sldMkLst>
          <pc:docMk/>
          <pc:sldMk cId="4118019527" sldId="360"/>
        </pc:sldMkLst>
      </pc:sldChg>
      <pc:sldChg chg="addSp delSp modSp add mod">
        <pc:chgData name="Bala Krishna" userId="a8d88cad349345e0" providerId="LiveId" clId="{2F0DD17A-08B4-421F-AF78-D6D81406F390}" dt="2023-10-21T10:43:33.832" v="217" actId="1076"/>
        <pc:sldMkLst>
          <pc:docMk/>
          <pc:sldMk cId="3605611406" sldId="361"/>
        </pc:sldMkLst>
        <pc:picChg chg="del">
          <ac:chgData name="Bala Krishna" userId="a8d88cad349345e0" providerId="LiveId" clId="{2F0DD17A-08B4-421F-AF78-D6D81406F390}" dt="2023-10-21T10:42:47.929" v="213" actId="478"/>
          <ac:picMkLst>
            <pc:docMk/>
            <pc:sldMk cId="3605611406" sldId="361"/>
            <ac:picMk id="3" creationId="{56D247C2-0682-CF2D-535F-9AEC0306EB03}"/>
          </ac:picMkLst>
        </pc:picChg>
        <pc:picChg chg="add mod">
          <ac:chgData name="Bala Krishna" userId="a8d88cad349345e0" providerId="LiveId" clId="{2F0DD17A-08B4-421F-AF78-D6D81406F390}" dt="2023-10-21T10:43:33.832" v="217" actId="1076"/>
          <ac:picMkLst>
            <pc:docMk/>
            <pc:sldMk cId="3605611406" sldId="361"/>
            <ac:picMk id="6" creationId="{4945A400-E59D-5B46-BAE1-A371D29E4BDE}"/>
          </ac:picMkLst>
        </pc:picChg>
      </pc:sldChg>
      <pc:sldChg chg="addSp modSp add mod">
        <pc:chgData name="Bala Krishna" userId="a8d88cad349345e0" providerId="LiveId" clId="{2F0DD17A-08B4-421F-AF78-D6D81406F390}" dt="2023-10-21T10:44:09.097" v="222" actId="1076"/>
        <pc:sldMkLst>
          <pc:docMk/>
          <pc:sldMk cId="4291461405" sldId="362"/>
        </pc:sldMkLst>
        <pc:picChg chg="add mod">
          <ac:chgData name="Bala Krishna" userId="a8d88cad349345e0" providerId="LiveId" clId="{2F0DD17A-08B4-421F-AF78-D6D81406F390}" dt="2023-10-21T10:44:09.097" v="222" actId="1076"/>
          <ac:picMkLst>
            <pc:docMk/>
            <pc:sldMk cId="4291461405" sldId="362"/>
            <ac:picMk id="3" creationId="{5BB8ABC6-65B7-15AD-9AC1-BE75694874B6}"/>
          </ac:picMkLst>
        </pc:picChg>
      </pc:sldChg>
      <pc:sldChg chg="addSp delSp modSp add mod">
        <pc:chgData name="Bala Krishna" userId="a8d88cad349345e0" providerId="LiveId" clId="{2F0DD17A-08B4-421F-AF78-D6D81406F390}" dt="2023-10-21T10:46:47.548" v="230" actId="1076"/>
        <pc:sldMkLst>
          <pc:docMk/>
          <pc:sldMk cId="3800691082" sldId="363"/>
        </pc:sldMkLst>
        <pc:picChg chg="del">
          <ac:chgData name="Bala Krishna" userId="a8d88cad349345e0" providerId="LiveId" clId="{2F0DD17A-08B4-421F-AF78-D6D81406F390}" dt="2023-10-21T10:44:59.148" v="224" actId="478"/>
          <ac:picMkLst>
            <pc:docMk/>
            <pc:sldMk cId="3800691082" sldId="363"/>
            <ac:picMk id="3" creationId="{5BB8ABC6-65B7-15AD-9AC1-BE75694874B6}"/>
          </ac:picMkLst>
        </pc:picChg>
        <pc:picChg chg="add mod">
          <ac:chgData name="Bala Krishna" userId="a8d88cad349345e0" providerId="LiveId" clId="{2F0DD17A-08B4-421F-AF78-D6D81406F390}" dt="2023-10-21T10:46:47.548" v="230" actId="1076"/>
          <ac:picMkLst>
            <pc:docMk/>
            <pc:sldMk cId="3800691082" sldId="363"/>
            <ac:picMk id="6" creationId="{DDFAE201-3EAE-FB43-EAD8-EF82B2210874}"/>
          </ac:picMkLst>
        </pc:picChg>
      </pc:sldChg>
      <pc:sldChg chg="delSp add del mod">
        <pc:chgData name="Bala Krishna" userId="a8d88cad349345e0" providerId="LiveId" clId="{2F0DD17A-08B4-421F-AF78-D6D81406F390}" dt="2023-10-21T10:48:38.824" v="242" actId="2696"/>
        <pc:sldMkLst>
          <pc:docMk/>
          <pc:sldMk cId="633864108" sldId="364"/>
        </pc:sldMkLst>
        <pc:picChg chg="del">
          <ac:chgData name="Bala Krishna" userId="a8d88cad349345e0" providerId="LiveId" clId="{2F0DD17A-08B4-421F-AF78-D6D81406F390}" dt="2023-10-21T10:47:31.676" v="232" actId="478"/>
          <ac:picMkLst>
            <pc:docMk/>
            <pc:sldMk cId="633864108" sldId="364"/>
            <ac:picMk id="6" creationId="{DDFAE201-3EAE-FB43-EAD8-EF82B2210874}"/>
          </ac:picMkLst>
        </pc:picChg>
      </pc:sldChg>
      <pc:sldChg chg="add del">
        <pc:chgData name="Bala Krishna" userId="a8d88cad349345e0" providerId="LiveId" clId="{2F0DD17A-08B4-421F-AF78-D6D81406F390}" dt="2023-10-21T10:55:39.989" v="359" actId="2696"/>
        <pc:sldMkLst>
          <pc:docMk/>
          <pc:sldMk cId="3864314348" sldId="3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0260-619A-BE96-94EB-EABD10E1B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e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3E4A0A-02C5-BCDB-9033-3EF95FE99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e-IN"/>
          </a:p>
        </p:txBody>
      </p:sp>
    </p:spTree>
    <p:extLst>
      <p:ext uri="{BB962C8B-B14F-4D97-AF65-F5344CB8AC3E}">
        <p14:creationId xmlns:p14="http://schemas.microsoft.com/office/powerpoint/2010/main" val="411559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  <p:sldLayoutId id="2147483674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myshow4all@example.com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tri dish with some transparent capsules">
            <a:extLst>
              <a:ext uri="{FF2B5EF4-FFF2-40B4-BE49-F238E27FC236}">
                <a16:creationId xmlns:a16="http://schemas.microsoft.com/office/drawing/2014/main" id="{F8B829FC-0ACD-46C3-5D7E-74FB2C721D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Installation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myshow4all​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FD6E7B-38A7-0928-16D7-705C52B45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2" y="4013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216207-4518-F6BE-ECB0-AECE0F70C3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C8044-F7FB-41F5-3D94-B10C178245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29510-33C2-F297-429B-2C7F66CFC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C0CA20-6BF3-7931-62FC-7EBA5D24B550}"/>
              </a:ext>
            </a:extLst>
          </p:cNvPr>
          <p:cNvCxnSpPr>
            <a:cxnSpLocks/>
          </p:cNvCxnSpPr>
          <p:nvPr/>
        </p:nvCxnSpPr>
        <p:spPr>
          <a:xfrm flipH="1">
            <a:off x="3359217" y="3590223"/>
            <a:ext cx="3311090" cy="21560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11801F-252B-1683-5D87-8692EBF3037B}"/>
              </a:ext>
            </a:extLst>
          </p:cNvPr>
          <p:cNvSpPr txBox="1"/>
          <p:nvPr/>
        </p:nvSpPr>
        <p:spPr>
          <a:xfrm>
            <a:off x="6670307" y="3339966"/>
            <a:ext cx="150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Click “Yes”</a:t>
            </a:r>
            <a:endParaRPr lang="te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2D1BF-AEB8-60D5-FA5A-234F2DC41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9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89D9B-6DEE-663A-BF4E-A47B5CDA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721" y="1789887"/>
            <a:ext cx="6264557" cy="42299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27AF275-0BFF-6A43-32D8-DAC7D21DF8FF}"/>
              </a:ext>
            </a:extLst>
          </p:cNvPr>
          <p:cNvSpPr/>
          <p:nvPr/>
        </p:nvSpPr>
        <p:spPr>
          <a:xfrm rot="20528278">
            <a:off x="4736418" y="5870329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0C03E0-D7E0-D967-7157-A1D1435F4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63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733D5-DA26-9408-F255-8907C2910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07" y="1906275"/>
            <a:ext cx="6320785" cy="41135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626FD13-26DB-6DF0-5250-470F605D1569}"/>
              </a:ext>
            </a:extLst>
          </p:cNvPr>
          <p:cNvSpPr/>
          <p:nvPr/>
        </p:nvSpPr>
        <p:spPr>
          <a:xfrm rot="20528278">
            <a:off x="4842297" y="6168713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B1096D-B5F1-A537-B0F2-42DAB0AFF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2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708C3-BB93-75BD-5C9F-CBF528CC1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520" y="1760153"/>
            <a:ext cx="5366959" cy="42596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F264B8B-A829-1395-2620-284A653A6979}"/>
              </a:ext>
            </a:extLst>
          </p:cNvPr>
          <p:cNvSpPr/>
          <p:nvPr/>
        </p:nvSpPr>
        <p:spPr>
          <a:xfrm rot="20528278">
            <a:off x="5082635" y="6120587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3BA67-78CF-C677-EEBC-6946CDC79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61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01BC3-D82E-8426-953A-216E35D3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929" y="1800362"/>
            <a:ext cx="5798141" cy="42194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AB062F9-4DD1-03AA-4F19-1F8DFEA8110D}"/>
              </a:ext>
            </a:extLst>
          </p:cNvPr>
          <p:cNvSpPr/>
          <p:nvPr/>
        </p:nvSpPr>
        <p:spPr>
          <a:xfrm rot="20528278">
            <a:off x="5082635" y="6120587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9C8D5-7DC2-150E-1BAF-F2098540B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19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62601-F3B4-F59F-A1A3-2D5FE2F14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630" y="1776855"/>
            <a:ext cx="5460739" cy="42429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4B730DF-8596-6DC3-391E-3152D64BC9A8}"/>
              </a:ext>
            </a:extLst>
          </p:cNvPr>
          <p:cNvSpPr/>
          <p:nvPr/>
        </p:nvSpPr>
        <p:spPr>
          <a:xfrm rot="20528278">
            <a:off x="5082635" y="6120587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610DF7-5146-2910-8E8A-F1985D6A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12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9B361-9BAD-966B-85C5-F9F8CE87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631" y="1722710"/>
            <a:ext cx="5462738" cy="429709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F15BCAC-0052-BB8A-9143-3055A175A05D}"/>
              </a:ext>
            </a:extLst>
          </p:cNvPr>
          <p:cNvSpPr/>
          <p:nvPr/>
        </p:nvSpPr>
        <p:spPr>
          <a:xfrm rot="20528278">
            <a:off x="5727529" y="3435139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160187C-8BCB-5421-CA88-67565D8E17F1}"/>
              </a:ext>
            </a:extLst>
          </p:cNvPr>
          <p:cNvSpPr/>
          <p:nvPr/>
        </p:nvSpPr>
        <p:spPr>
          <a:xfrm rot="20528278">
            <a:off x="4986382" y="6036787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3811C-F290-57D2-7D82-618B35ECF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40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E9CB4-9658-B3EF-A6A8-58E22FA4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471" y="1707849"/>
            <a:ext cx="5633057" cy="440402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BCC90F8-0794-9CC3-C804-1C48A799D7E6}"/>
              </a:ext>
            </a:extLst>
          </p:cNvPr>
          <p:cNvSpPr/>
          <p:nvPr/>
        </p:nvSpPr>
        <p:spPr>
          <a:xfrm rot="20528278">
            <a:off x="2012176" y="3569894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BF444F4-F38B-1794-D779-77A77CC702BC}"/>
              </a:ext>
            </a:extLst>
          </p:cNvPr>
          <p:cNvSpPr/>
          <p:nvPr/>
        </p:nvSpPr>
        <p:spPr>
          <a:xfrm rot="20528278">
            <a:off x="5013654" y="6157485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03F2A5-D9DA-32DF-640D-16D9EBC02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44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156326-121E-EB2C-3792-08ADBB969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299" y="1718991"/>
            <a:ext cx="5465401" cy="430081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F77A1E4-84F1-8C93-2F24-73EBD2CA935D}"/>
              </a:ext>
            </a:extLst>
          </p:cNvPr>
          <p:cNvSpPr/>
          <p:nvPr/>
        </p:nvSpPr>
        <p:spPr>
          <a:xfrm rot="20528278">
            <a:off x="1838921" y="4172895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2A43A1-7194-B7E1-49DC-0AF0753BD0F2}"/>
              </a:ext>
            </a:extLst>
          </p:cNvPr>
          <p:cNvSpPr/>
          <p:nvPr/>
        </p:nvSpPr>
        <p:spPr>
          <a:xfrm rot="20528278">
            <a:off x="5179371" y="6128966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FB0536-3C9C-22CE-45AF-72E7A3D5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0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32BB8-F5A6-2725-2D8B-E7125CD36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051" y="1717474"/>
            <a:ext cx="5573897" cy="439440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9F97114-B543-66B3-8D8A-DCC677D4855B}"/>
              </a:ext>
            </a:extLst>
          </p:cNvPr>
          <p:cNvSpPr/>
          <p:nvPr/>
        </p:nvSpPr>
        <p:spPr>
          <a:xfrm rot="20528278">
            <a:off x="1887047" y="3473642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90E8D2D-13F9-74B1-66EA-4DFF50224410}"/>
              </a:ext>
            </a:extLst>
          </p:cNvPr>
          <p:cNvSpPr/>
          <p:nvPr/>
        </p:nvSpPr>
        <p:spPr>
          <a:xfrm rot="20528278">
            <a:off x="5167707" y="6218556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C9251-5CC8-B82D-8930-215B323C9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20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501F64-684E-2796-745C-E16FD3644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70" y="1955198"/>
            <a:ext cx="6688154" cy="39331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8E3066-F60D-885F-B03C-A7DF73B3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FD909B-FD50-89F4-DD51-9C4217D7E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2C9A9-B6B4-ED7B-A670-090F50066D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B4A1CF-D0C5-CA09-9682-1C1C8BF4B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63" y="0"/>
            <a:ext cx="9120673" cy="6858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89BB249-3AA3-A3DD-1D15-573D412EA3FE}"/>
              </a:ext>
            </a:extLst>
          </p:cNvPr>
          <p:cNvSpPr/>
          <p:nvPr/>
        </p:nvSpPr>
        <p:spPr>
          <a:xfrm rot="20528278">
            <a:off x="1107401" y="3069380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183749F-7B70-0D92-736F-F658CDAB9942}"/>
              </a:ext>
            </a:extLst>
          </p:cNvPr>
          <p:cNvSpPr/>
          <p:nvPr/>
        </p:nvSpPr>
        <p:spPr>
          <a:xfrm rot="1561664">
            <a:off x="5515772" y="5581574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20256-886B-C84A-433F-4B76375EA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12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8CEDB-270D-0797-118F-BC60B2291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24" y="1800905"/>
            <a:ext cx="5439552" cy="431097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68A48D2-709E-E770-389A-E6200EAA2018}"/>
              </a:ext>
            </a:extLst>
          </p:cNvPr>
          <p:cNvSpPr/>
          <p:nvPr/>
        </p:nvSpPr>
        <p:spPr>
          <a:xfrm rot="20528278">
            <a:off x="1877423" y="3454391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F3E8880-7835-59B0-A2EC-57B516963F08}"/>
              </a:ext>
            </a:extLst>
          </p:cNvPr>
          <p:cNvSpPr/>
          <p:nvPr/>
        </p:nvSpPr>
        <p:spPr>
          <a:xfrm rot="20528278">
            <a:off x="4957507" y="6087441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364812-D33B-B8E5-72F5-057454CD9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57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36DD48-A1A5-51B1-5286-5ADFD8B7D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1685307"/>
            <a:ext cx="5499901" cy="433449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BC29960-B403-8E57-D323-866B32AADE3C}"/>
              </a:ext>
            </a:extLst>
          </p:cNvPr>
          <p:cNvSpPr/>
          <p:nvPr/>
        </p:nvSpPr>
        <p:spPr>
          <a:xfrm rot="20528278">
            <a:off x="1983300" y="3387014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5CF7F64-8EA1-83DA-D2C3-485BD6DEC854}"/>
              </a:ext>
            </a:extLst>
          </p:cNvPr>
          <p:cNvSpPr/>
          <p:nvPr/>
        </p:nvSpPr>
        <p:spPr>
          <a:xfrm rot="20528278">
            <a:off x="5015258" y="6138591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D10FE5-F271-6250-19A7-87C3ECE2F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0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245D5-81E6-F6E3-1E9B-6E52DF2FF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977" y="1695571"/>
            <a:ext cx="5562045" cy="441630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DA32C5C-8A9C-6B77-D5F4-1BAE11114350}"/>
              </a:ext>
            </a:extLst>
          </p:cNvPr>
          <p:cNvSpPr/>
          <p:nvPr/>
        </p:nvSpPr>
        <p:spPr>
          <a:xfrm rot="20528278">
            <a:off x="1973676" y="3483268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2411745-E42F-C8F3-E76E-7CD5B1FBD4A9}"/>
              </a:ext>
            </a:extLst>
          </p:cNvPr>
          <p:cNvSpPr/>
          <p:nvPr/>
        </p:nvSpPr>
        <p:spPr>
          <a:xfrm rot="1770214">
            <a:off x="5332891" y="4936681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29C28-5B7D-3CF5-34A2-8283AC913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75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C3C36-9345-3904-91A6-7211D2CDC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970" y="1759292"/>
            <a:ext cx="5492059" cy="435258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10BC545-3D79-5791-0915-E2BD91994AA3}"/>
              </a:ext>
            </a:extLst>
          </p:cNvPr>
          <p:cNvSpPr/>
          <p:nvPr/>
        </p:nvSpPr>
        <p:spPr>
          <a:xfrm rot="20528278">
            <a:off x="1896672" y="3396640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9F29085-F4F0-14FB-E880-CDB9BBA90550}"/>
              </a:ext>
            </a:extLst>
          </p:cNvPr>
          <p:cNvSpPr/>
          <p:nvPr/>
        </p:nvSpPr>
        <p:spPr>
          <a:xfrm rot="2418763">
            <a:off x="5583149" y="4782678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535D5-1A91-B73C-3A2F-6C0F1D382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75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49AB6-634F-E163-5CFA-62358E05E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936" y="1811102"/>
            <a:ext cx="5556128" cy="442413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566ECD2-B74D-3BC3-7F60-8396FF93561E}"/>
              </a:ext>
            </a:extLst>
          </p:cNvPr>
          <p:cNvSpPr/>
          <p:nvPr/>
        </p:nvSpPr>
        <p:spPr>
          <a:xfrm rot="20528278">
            <a:off x="2012176" y="3569894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6B811BD-3076-E090-25E6-18F43A86D798}"/>
              </a:ext>
            </a:extLst>
          </p:cNvPr>
          <p:cNvSpPr/>
          <p:nvPr/>
        </p:nvSpPr>
        <p:spPr>
          <a:xfrm rot="9286107">
            <a:off x="7157533" y="5069831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91DFFA-AC56-B385-6CC9-8DC375E67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17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247C2-0682-CF2D-535F-9AEC0306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242" y="1673352"/>
            <a:ext cx="5625516" cy="444119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5494FBA-F0F3-F27B-F94C-70428C481961}"/>
              </a:ext>
            </a:extLst>
          </p:cNvPr>
          <p:cNvSpPr/>
          <p:nvPr/>
        </p:nvSpPr>
        <p:spPr>
          <a:xfrm rot="7925919">
            <a:off x="6949935" y="4696049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F9F809-ECF9-0E03-3531-60EE6AB34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25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5A400-E59D-5B46-BAE1-A371D29E4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147" y="1734980"/>
            <a:ext cx="5553705" cy="437689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6F6D81E-500C-F0C5-F3A1-15808738DD17}"/>
              </a:ext>
            </a:extLst>
          </p:cNvPr>
          <p:cNvSpPr/>
          <p:nvPr/>
        </p:nvSpPr>
        <p:spPr>
          <a:xfrm rot="20528278">
            <a:off x="1704168" y="3732499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B2A809-AAD8-C3AD-2239-87E5D4CAC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11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B8ABC6-65B7-15AD-9AC1-BE756948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1" y="1825934"/>
            <a:ext cx="5297517" cy="419386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0F47A09-F575-4F16-2F63-061BD3534399}"/>
              </a:ext>
            </a:extLst>
          </p:cNvPr>
          <p:cNvSpPr/>
          <p:nvPr/>
        </p:nvSpPr>
        <p:spPr>
          <a:xfrm rot="8306824">
            <a:off x="6872236" y="4647924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F01EB-B152-BC13-5AC3-42E891650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61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FAE201-3EAE-FB43-EAD8-EF82B2210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083" y="1771333"/>
            <a:ext cx="6441834" cy="434054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03D015E-FE25-CFEF-A2E5-960FE4636CB0}"/>
              </a:ext>
            </a:extLst>
          </p:cNvPr>
          <p:cNvSpPr/>
          <p:nvPr/>
        </p:nvSpPr>
        <p:spPr>
          <a:xfrm rot="20528278">
            <a:off x="1214000" y="3136758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B1383-539B-324B-917D-D5FB4A612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91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15AD2-4C8E-D6BC-D349-CC27CE1AF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95" y="1863667"/>
            <a:ext cx="7055851" cy="40598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9F431A-1AE5-EACD-104B-B9646F46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28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>
            <a:extLst>
              <a:ext uri="{FF2B5EF4-FFF2-40B4-BE49-F238E27FC236}">
                <a16:creationId xmlns:a16="http://schemas.microsoft.com/office/drawing/2014/main" id="{7F21F877-E428-8BB2-045F-D9FA57744C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80DB62-8935-F5E5-56DA-EC10DF471276}"/>
              </a:ext>
            </a:extLst>
          </p:cNvPr>
          <p:cNvSpPr txBox="1"/>
          <p:nvPr/>
        </p:nvSpPr>
        <p:spPr>
          <a:xfrm>
            <a:off x="1919391" y="2369574"/>
            <a:ext cx="78530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Git Global Configuration</a:t>
            </a:r>
          </a:p>
          <a:p>
            <a:endParaRPr lang="en-US" dirty="0"/>
          </a:p>
          <a:p>
            <a:r>
              <a:rPr lang="en-US" dirty="0"/>
              <a:t> git config -- global user.name “myshow4all”</a:t>
            </a:r>
          </a:p>
          <a:p>
            <a:endParaRPr lang="en-US" dirty="0"/>
          </a:p>
          <a:p>
            <a:r>
              <a:rPr lang="en-US" dirty="0"/>
              <a:t> git config  --global </a:t>
            </a:r>
            <a:r>
              <a:rPr lang="en-US" dirty="0" err="1"/>
              <a:t>user.email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“myshow4all@example.</a:t>
            </a:r>
            <a:r>
              <a:rPr lang="en-US">
                <a:hlinkClick r:id="rId3"/>
              </a:rPr>
              <a:t>com</a:t>
            </a:r>
            <a:r>
              <a:rPr lang="en-US"/>
              <a:t>”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E2F397-C7EF-331F-4B7F-902DF734D5DF}"/>
              </a:ext>
            </a:extLst>
          </p:cNvPr>
          <p:cNvSpPr txBox="1"/>
          <p:nvPr/>
        </p:nvSpPr>
        <p:spPr>
          <a:xfrm>
            <a:off x="2223436" y="1742173"/>
            <a:ext cx="583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command prompt and enter your global configurations</a:t>
            </a:r>
            <a:endParaRPr lang="te-IN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6B2AD25-9C9E-221A-D88D-0A923840A3C7}"/>
              </a:ext>
            </a:extLst>
          </p:cNvPr>
          <p:cNvSpPr/>
          <p:nvPr/>
        </p:nvSpPr>
        <p:spPr>
          <a:xfrm rot="20528278">
            <a:off x="198937" y="3544256"/>
            <a:ext cx="2026727" cy="3039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652C1-53E8-6B1F-629B-844CB8FAA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17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6168A-9F8B-AE64-6A3B-DD036396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Meet our team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9D430-6FFC-66C6-AF3D-05E76D9D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8CF61D-4147-236F-218C-CE2A064E6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55555B-2DC1-8FAB-836A-FF067294BA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Krishna</a:t>
            </a:r>
            <a:endParaRPr lang="en-US" sz="1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31214F-3674-6AA5-28C4-945128C751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cap="none" dirty="0"/>
              <a:t>Project Manager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001C92-5199-4EEF-9AD8-8F9EEF76C6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Sunil</a:t>
            </a:r>
            <a:endParaRPr lang="en-US" sz="14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FB3C79A-5A2E-1974-C643-A59B78E2E7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cap="none" dirty="0">
                <a:effectLst/>
              </a:rPr>
              <a:t>Chief Executive Officer</a:t>
            </a:r>
            <a:endParaRPr lang="en-US" cap="none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5A07B14-2360-0003-C403-44C1834619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cap="none" dirty="0">
                <a:effectLst/>
              </a:rPr>
              <a:t>Branch Manager</a:t>
            </a:r>
            <a:endParaRPr lang="en-US" cap="none" dirty="0"/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DEDE163-143D-DC6B-34E9-732EFB294C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Vijay</a:t>
            </a:r>
            <a:endParaRPr lang="en-US" sz="14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659681C-2F2D-40E6-CAFD-944B9E631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cap="none" dirty="0">
                <a:effectLst/>
              </a:rPr>
              <a:t>VP Marketing</a:t>
            </a:r>
            <a:endParaRPr lang="en-US" cap="none" dirty="0"/>
          </a:p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C06E70B-8AA3-89E1-B892-419CDD2959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te-IN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7DC884E-B0B2-ED26-ECAE-9E20642ED4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te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D4A0524-D87C-ED6B-C253-E71A3193D2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te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6424BE9-C10F-740E-A7C7-31CEBFA913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3787122-3A82-5D78-AE68-9D0E50426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9F2949E-358C-DBFE-BA56-3E91567BF8DD}"/>
              </a:ext>
            </a:extLst>
          </p:cNvPr>
          <p:cNvSpPr txBox="1">
            <a:spLocks/>
          </p:cNvSpPr>
          <p:nvPr/>
        </p:nvSpPr>
        <p:spPr>
          <a:xfrm>
            <a:off x="6377539" y="4974336"/>
            <a:ext cx="1828800" cy="53949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Vamsi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97FC439-5958-79C3-0E7A-838B2764E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10" y="2424505"/>
            <a:ext cx="1315417" cy="18457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A72615-EDF3-0F57-027E-5F2E7C4C8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891" y="2449740"/>
            <a:ext cx="1315417" cy="18457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563660B-4728-8389-FECC-86DDED8EC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643" y="2424504"/>
            <a:ext cx="1315417" cy="18457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05F4A2-10B4-2A5C-4D04-4FE7E6AD7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963" y="2465653"/>
            <a:ext cx="1315417" cy="18457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46645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49E559-18AD-E31B-BF71-735D97F34D8C}"/>
              </a:ext>
            </a:extLst>
          </p:cNvPr>
          <p:cNvSpPr txBox="1"/>
          <p:nvPr/>
        </p:nvSpPr>
        <p:spPr>
          <a:xfrm>
            <a:off x="1775012" y="878541"/>
            <a:ext cx="78530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Git Global Configuration</a:t>
            </a:r>
          </a:p>
          <a:p>
            <a:endParaRPr lang="en-US" dirty="0"/>
          </a:p>
          <a:p>
            <a:r>
              <a:rPr lang="en-US" dirty="0"/>
              <a:t> git config --global user.name “myshow4all”</a:t>
            </a:r>
          </a:p>
          <a:p>
            <a:endParaRPr lang="en-US" dirty="0"/>
          </a:p>
          <a:p>
            <a:r>
              <a:rPr lang="en-US" dirty="0"/>
              <a:t> git </a:t>
            </a:r>
            <a:r>
              <a:rPr lang="en-US"/>
              <a:t>config --global </a:t>
            </a:r>
            <a:r>
              <a:rPr lang="en-US" dirty="0" err="1"/>
              <a:t>user.email</a:t>
            </a:r>
            <a:r>
              <a:rPr lang="en-US" dirty="0"/>
              <a:t> “myshow4all@example.com”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8DFC80-1A57-1912-0BEC-E217FFCBF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51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White DNA structure">
            <a:extLst>
              <a:ext uri="{FF2B5EF4-FFF2-40B4-BE49-F238E27FC236}">
                <a16:creationId xmlns:a16="http://schemas.microsoft.com/office/drawing/2014/main" id="{6D8705D1-EA1F-3113-ABE0-EC474D1F18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  <p:pic>
        <p:nvPicPr>
          <p:cNvPr id="22" name="Picture Placeholder 25" descr="Bacteria cultured in a petri dish for a laboratory or a scientific investigation">
            <a:extLst>
              <a:ext uri="{FF2B5EF4-FFF2-40B4-BE49-F238E27FC236}">
                <a16:creationId xmlns:a16="http://schemas.microsoft.com/office/drawing/2014/main" id="{862BA3D8-52E1-692C-F244-F7882DAD22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B8B6963-69FE-8A03-5E86-2BF855024B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 algn="ctr">
              <a:lnSpc>
                <a:spcPts val="2660"/>
              </a:lnSpc>
              <a:spcBef>
                <a:spcPts val="0"/>
              </a:spcBef>
              <a:buNone/>
            </a:pPr>
            <a:r>
              <a:rPr lang="en-US" sz="2000" cap="all" spc="0" dirty="0"/>
              <a:t>MYSHOW4ALL.COM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F16952-9273-193D-38F1-897E9B31E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2FC75-104C-6AA6-A6E6-3556F5C43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700" y="1882669"/>
            <a:ext cx="7218600" cy="39060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943BC0-322A-D513-2927-7AA96C99158F}"/>
              </a:ext>
            </a:extLst>
          </p:cNvPr>
          <p:cNvCxnSpPr>
            <a:cxnSpLocks/>
          </p:cNvCxnSpPr>
          <p:nvPr/>
        </p:nvCxnSpPr>
        <p:spPr>
          <a:xfrm flipH="1">
            <a:off x="8431731" y="3724977"/>
            <a:ext cx="2117557" cy="16122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4CBB6F9-430E-5192-924A-A70276926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55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9D6FC-2FA9-BE93-9754-7472BC37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23" y="2029773"/>
            <a:ext cx="6861153" cy="38804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C1267F-7B58-FE32-B8A6-70B8E4B57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42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E8621-AC55-6683-509F-190BA903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36" y="1902745"/>
            <a:ext cx="6146128" cy="39873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0D7A0E-5B3F-90CF-B91B-0E90F6DC6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52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3F2260-97CB-71F1-731F-B15BF8B29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11" y="1912662"/>
            <a:ext cx="7725132" cy="41071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3CC3A8-5F5B-B3B9-6726-8783E3F49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97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99C9EF-10F7-5989-7CCD-847ECF098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723" y="1801868"/>
            <a:ext cx="6312554" cy="42179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E80563-3B77-FC2B-3CBB-E404B0FC5194}"/>
              </a:ext>
            </a:extLst>
          </p:cNvPr>
          <p:cNvCxnSpPr>
            <a:cxnSpLocks/>
          </p:cNvCxnSpPr>
          <p:nvPr/>
        </p:nvCxnSpPr>
        <p:spPr>
          <a:xfrm flipH="1">
            <a:off x="6814686" y="2974206"/>
            <a:ext cx="3763478" cy="15689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A986E11-39ED-DBB2-0B43-6B1EAE215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9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C76A9A-21D5-9F07-969D-C5C7B3477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10556-5290-233F-54BF-31C61D4873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82F58-5968-3363-1017-3EB662F74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" y="253999"/>
            <a:ext cx="12192000" cy="63499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323DB2-720E-49C9-19FF-54921E2DCCDB}"/>
              </a:ext>
            </a:extLst>
          </p:cNvPr>
          <p:cNvCxnSpPr>
            <a:cxnSpLocks/>
          </p:cNvCxnSpPr>
          <p:nvPr/>
        </p:nvCxnSpPr>
        <p:spPr>
          <a:xfrm flipH="1" flipV="1">
            <a:off x="10674417" y="856648"/>
            <a:ext cx="423511" cy="24255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56B521-FEB4-F728-D224-C53DB2EA15F4}"/>
              </a:ext>
            </a:extLst>
          </p:cNvPr>
          <p:cNvCxnSpPr>
            <a:cxnSpLocks/>
          </p:cNvCxnSpPr>
          <p:nvPr/>
        </p:nvCxnSpPr>
        <p:spPr>
          <a:xfrm flipV="1">
            <a:off x="8104471" y="1655545"/>
            <a:ext cx="240632" cy="30512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ACC727-7A83-A5C3-FE91-876C9A99AE76}"/>
              </a:ext>
            </a:extLst>
          </p:cNvPr>
          <p:cNvSpPr txBox="1"/>
          <p:nvPr/>
        </p:nvSpPr>
        <p:spPr>
          <a:xfrm>
            <a:off x="10093692" y="3350755"/>
            <a:ext cx="209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First, click here</a:t>
            </a:r>
            <a:endParaRPr lang="te-IN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4FDB44-7948-6747-80CA-35EEEF7F82F9}"/>
              </a:ext>
            </a:extLst>
          </p:cNvPr>
          <p:cNvSpPr txBox="1"/>
          <p:nvPr/>
        </p:nvSpPr>
        <p:spPr>
          <a:xfrm>
            <a:off x="7295948" y="4740790"/>
            <a:ext cx="279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Then, double click here</a:t>
            </a:r>
            <a:endParaRPr lang="te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6FFB1-3863-9E9B-6840-79C0E894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44" y="13637"/>
            <a:ext cx="143517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79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Discovery_Win32_EF_v4" id="{D94798B6-E450-4518-8015-6EE17CD1412B}" vid="{16A04E6B-C80A-471C-86D6-D49E9EAD76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746342-5E84-430E-9251-61001F208E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{89CE09BC-567D-45C0-BAF6-7A7C601D4F90}tf67061901_win32</Template>
  <TotalTime>206</TotalTime>
  <Words>216</Words>
  <Application>Microsoft Office PowerPoint</Application>
  <PresentationFormat>Widescreen</PresentationFormat>
  <Paragraphs>110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Daytona Condensed Light</vt:lpstr>
      <vt:lpstr>Google Sans</vt:lpstr>
      <vt:lpstr>Posterama</vt:lpstr>
      <vt:lpstr>Office Theme</vt:lpstr>
      <vt:lpstr>Git Installation</vt:lpstr>
      <vt:lpstr>Agenda</vt:lpstr>
      <vt:lpstr>Agenda</vt:lpstr>
      <vt:lpstr>Agenda</vt:lpstr>
      <vt:lpstr>Agenda</vt:lpstr>
      <vt:lpstr>Agenda</vt:lpstr>
      <vt:lpstr>Agenda</vt:lpstr>
      <vt:lpstr>Agenda</vt:lpstr>
      <vt:lpstr>PowerPoint Presentation</vt:lpstr>
      <vt:lpstr>PowerPoint Presentation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PowerPoint Presentation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PowerPoint Presentation</vt:lpstr>
      <vt:lpstr>Meet our team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DISCOVERY</dc:title>
  <dc:creator>Bala Krishna</dc:creator>
  <cp:lastModifiedBy>Bala Krishna</cp:lastModifiedBy>
  <cp:revision>12</cp:revision>
  <dcterms:created xsi:type="dcterms:W3CDTF">2023-10-21T08:38:48Z</dcterms:created>
  <dcterms:modified xsi:type="dcterms:W3CDTF">2025-01-21T05:12:08Z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